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01028" cy="114298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Детский сад №8 «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г.Кяхта 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7429552" cy="4786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ПДД в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группе «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 «Азбука  дорожного движения»</a:t>
            </a:r>
          </a:p>
          <a:p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Воспитатель: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Будаева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С.Ю.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50056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00052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14554"/>
            <a:ext cx="4214842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3600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357694"/>
            <a:ext cx="445725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108" y="0"/>
            <a:ext cx="42568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42148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5918" y="1571612"/>
            <a:ext cx="5715040" cy="371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Название </a:t>
            </a: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«Азбука дорожного  движения»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Вид проекта: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информационный,познавательный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, творческий,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краткосрочный.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Возраст участников: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4-5 лет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Продолжительность проекта: 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недели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Участники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группы, воспитатель, родители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2714612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детей необходимых навыков безопасного поведения на дорогах</a:t>
            </a:r>
            <a:endParaRPr lang="ru-RU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785794"/>
            <a:ext cx="6215106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познакомить детей с понятием улица, ее основными частями (дорога, тротуар, трамвайные пути), домашним адресом;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познакомить с видами пешеходных переходов и дорожными знаками, обозначающими их, а также перекрестком и правилами его перехода;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знакомить детей с видами транспорта (наземный, водный, воздушный) и транспортных средств различного назначения (общественный, специальный транспорт).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развивать внимательность, память, мышление, осторожность, способность к ориентировке в окружающей обстановке, наблюдательность; познавательный интерес;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 детей.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воспитывать уважение к правилам дорожного движения, а также желание детей выполнять правила безопасного перемещения по улицам;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прививать основы культуры поведения, находясь в районе проезжей части, в общественном городском транспорте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429684" cy="55007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организации деятельности МАДОУ по охране и безопасности жизни ребенка;</a:t>
            </a:r>
          </a:p>
          <a:p>
            <a:pPr algn="just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упрочение совместного сотрудничества МАДОУ и ГИБДД по профилактике детского дорожно-транспортного травматизма;</a:t>
            </a:r>
          </a:p>
          <a:p>
            <a:pPr algn="just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разработка краткосрочного плана работы с детьми средней группы и их родителями в рамках ознакомления ребенка с правилами дорожного движения;</a:t>
            </a:r>
          </a:p>
          <a:p>
            <a:pPr algn="just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формирование у детей правильного понимания значимости правил дорожного движения, своего места как участника дорожного движения, развитие необходимых для этого навыков и умений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(постановка проблемы):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постановить проблему перед  детьми «Для чего необходимо знать правила дорожного движения?»;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определить продукт проекта: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а) создание макета города;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б) знание правил дорожного движения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(обсуждение проблемы, принятие задач):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довести до детей важность данной проблемы: «Незнание правил дорожного движения может привести к беде!»;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подобрать художественную литературу, аудио- и видеоматериалы подготовить наглядный иллюстрированный материал по теме проекта;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составить перспективный план работы по проекту;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методическую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литературу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провести с детьми беседы по теме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о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транспорте, о труде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водителя; о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светофоре, его назначении, значении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сигналов;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правилах поведения в общественном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транспорте,;«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Посмотри налево, посмотри направо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дорожных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знаках;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«Где можно играть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пополнить предметно-развивающую среду;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провести с родителями анкетирование, тестирование.</a:t>
            </a:r>
          </a:p>
          <a:p>
            <a:pPr algn="just">
              <a:buFontTx/>
              <a:buChar char="-"/>
            </a:pPr>
            <a:endParaRPr lang="ru-RU" sz="1600" b="1" dirty="0" smtClean="0"/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(работа над проектом):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организовать работу по решению задач проекта через: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Непосредственно-образовательную деятельность: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« Правила дорожного движения – знай и соблюдай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«Зеленый, Желтый, Красный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«Осторожно, дорога!»;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«Осторожно – перекрёсток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«Транспорт на улицах города».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творчество: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рисование: «Опасные ситуации на дороге», «Придумай новый дорожный знак».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лепка: «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ветофор»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аппликация: «Город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Дружный» (коллективная работа)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Рыжова Е. «Транспорт большого города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В.Тимофеев «Для пешеходов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</a:t>
            </a:r>
            <a:r>
              <a:rPr lang="ru-RU" sz="1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Р.Фархади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«У любого перекрестка нас встречает светофор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С.Волков «Про правила дорожного движения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4296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прогулки и экскурсии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улицам города, наблюдения за действиями пешеходов в условиях улицы; разбор каждой ситуации.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иллюстраций, картинок.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обучающих мультфильмов по теме ПДД: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Смешарики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Азбука безопасности», «Уроки тетушки Совы. Мультфильмы про ПДД для детей» и т.д.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«Собери машину», «Будь внимательным», «Виды перекрестков», «Доскажи словечко», «Наша улица», «Поставь дорожный знак», «Правильно разложи», «Светофор», «Угадай-ка»,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«Правильно веди себя на улице».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игры: </a:t>
            </a: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«Цветные автомобили», «Автобус»,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«Дорожные знаки и автомобили», «Пешеходы и автомобили», «Светофор» и другие.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«Автосалон»,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«Автобус»,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«Поездка на автобусе», «Путешествие по городу»,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улицах города».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Отгадывание загадок.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с детьми викторины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«Пешеход на улице».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Разбор ситуаций: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правильно перейти через дорогу?», «Какие знаки помогают пешеходу в пути?»,  «Чего не должно быть?», «Что нужно знать, если находишься на улице один?».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с родителями:</a:t>
            </a: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по ПДД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передвижка «Причины детского дорожно-транспортного травматизма»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Рубрика родительского уголка «Это интересно»: «Из истории создания светофора»</a:t>
            </a:r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 «Как воспитать примерное поведение при пользовании общественным транспортом».</a:t>
            </a:r>
            <a:endParaRPr lang="ru-RU" sz="1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Домашнее задание  сшить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сделать атрибуты для сюжетно-ролевых игр (жилетка ДПС и светофор, жезл)</a:t>
            </a: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этап (презентация):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представить продукт проекта – макет улицы города.</a:t>
            </a: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39571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14337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392909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</TotalTime>
  <Words>851</Words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 Детский сад №8 «Аюна» г.Кяхта </vt:lpstr>
      <vt:lpstr>Паспорт проекта</vt:lpstr>
      <vt:lpstr>Цели и задачи проекта</vt:lpstr>
      <vt:lpstr>Ожидаемые результаты: </vt:lpstr>
      <vt:lpstr>Этапы проекта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№8 «Аюна» г.Кяхта </dc:title>
  <dc:creator>Администратор</dc:creator>
  <cp:lastModifiedBy>Пользователь Windows</cp:lastModifiedBy>
  <cp:revision>14</cp:revision>
  <dcterms:created xsi:type="dcterms:W3CDTF">2016-05-09T09:05:17Z</dcterms:created>
  <dcterms:modified xsi:type="dcterms:W3CDTF">2016-05-09T11:10:31Z</dcterms:modified>
</cp:coreProperties>
</file>